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94" r:id="rId8"/>
    <p:sldId id="29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0" r:id="rId28"/>
    <p:sldId id="291" r:id="rId29"/>
    <p:sldId id="292" r:id="rId30"/>
    <p:sldId id="293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B013B-158F-460B-9C47-57AE13E6353E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1EE0E-D8D2-4F25-871B-84AD5F62D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25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9265F-5B83-4E14-90E0-E17B4CFBC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5D9B70-6D48-46F5-A2E1-ECFAE552F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18F860-D69B-404E-B746-EF33107C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1FB51-9672-4399-BEF1-67E90AF6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07F411-2687-4EE9-B2F1-1929280C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43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CEAA2-C0C9-40C7-B00A-F0F9C825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E8C284-19CC-4E48-B3F4-43AC06EDC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F96729-4AD6-4626-A81D-3C5280BDD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1F8BBC-CB6E-4B89-A864-7E480A0CC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8279B5-1EBA-406B-97A4-9FB40A0C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82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031682-9FD2-40AB-B717-D9A671F65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804FC7-9C64-4322-8A59-DD415412B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ACC85C-AB6A-4A7E-9F95-4FAC15CC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42EF45-2D77-4674-9590-BEDBA6F3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2CA543-EC73-4F13-B171-576D8476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5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A35C9-BF86-418C-AA60-75A4E4DD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346480-9405-4C65-A866-2683A804C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D12545-A0AE-4A3A-9C6B-977B15A7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8B9FA-144A-4E04-BFA7-7D172E5EB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0271EB-B290-48D3-B578-FE899556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1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1F672-B17E-4677-837A-8A5205C1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1551E7-804F-40A5-92F1-073A5F94B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B4616D-6D70-4C7A-BC3A-949EF89EE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272EA0-DA47-4631-9742-26FC6C86D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FBC03-0224-4E24-8F6C-79459C15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06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79495-FB5E-4B26-99FA-939CDA89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4D7F3-E9D9-4895-B9F9-085EE18A8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5449CC-19D8-47A7-A2A9-39DD5C5A4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090660-0D64-4896-B4C3-6E70A64E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5BB062-B3BB-4166-AC42-4C5C1984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5916C8-CB3A-432C-922F-35BB02503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11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7F714-E086-46BD-AB69-AC1C04EF6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4869D6-E453-49EE-846E-AE261CF6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3F98E2-4A97-47E3-B6AE-B25C6B004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EDF147-1C6E-4893-BC48-DFD43A1D3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5F5AE6-97DF-4118-B332-99C643CA0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58C750-FDA0-4756-AF82-778AAFF1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D80FF4-189D-449B-AEBA-F7CDED9A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C872D9-5987-43D0-A6E0-38BF4A2C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6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FDF4B-952E-45EC-9F72-2313A527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1D7D94-8332-48EF-9768-B728F2EC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DA39BC-BC22-4239-B0E2-BD9AB811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155C3A-E390-46C7-BF99-0C6AAA50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11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55DFC7-CAC6-4791-8E2A-5888174B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01D65C-CE5D-466C-A42A-23C9F9F38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DEA72F-4BB9-4CD4-8693-137F896F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80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3AD53-94CF-4ECE-9962-740D1A29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E4705D-46CA-4016-9334-DD143CE70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E9479F-054C-4049-BBEB-124B7CF70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7B5830-EA76-4EE9-BABD-1FC53B85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8609B4-1908-456C-8763-A30B6EFC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237318-67CC-47D8-8666-CE2A24B9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87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267EB-C03C-4591-ACEB-472D5512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AD05C3-2328-4B5F-82CE-9C93E5895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3058D1-486D-457A-BECE-12AAF54A5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9A73CA-A7A4-495F-A0A1-59309346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749461-EF26-444D-B1A8-BD23047D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90B9D5-4A82-4A2E-B202-B6D91B29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7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7F041B-FFC0-4EE9-BB44-A9820267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79B0E7-47FA-43AC-B954-ADE6E13BA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E74D32-C816-46A3-BD06-1BBC9079A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C31A3-B28B-4D8C-B254-2D0770B5F1B8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12763-D235-4B5D-A3AA-8D8249361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7CF2CB-293C-4031-A8C9-F5B056EDD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88800-CBA7-4683-9C2B-4F3F53ECBD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0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EB2FC-9E6D-4103-BE1E-D83BE05C6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4086" y="2031199"/>
            <a:ext cx="4943913" cy="1478764"/>
          </a:xfrm>
        </p:spPr>
        <p:txBody>
          <a:bodyPr/>
          <a:lstStyle/>
          <a:p>
            <a:r>
              <a:rPr lang="zh-CN" altLang="en-US" dirty="0"/>
              <a:t>黑龙江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5AA383-5F29-4469-AA46-A85564C99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4086" y="3539630"/>
            <a:ext cx="4882394" cy="1655762"/>
          </a:xfrm>
        </p:spPr>
        <p:txBody>
          <a:bodyPr/>
          <a:lstStyle/>
          <a:p>
            <a:r>
              <a:rPr lang="zh-CN" altLang="en-US" dirty="0"/>
              <a:t>东北人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9EA844-64AA-4971-8798-11B0CAD8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" y="25969"/>
            <a:ext cx="6923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15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2A643-47F9-462C-B7E9-B70B566F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131A65-EB7E-4638-9CAD-E68491733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89" y="783771"/>
            <a:ext cx="8673736" cy="570910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74F9FB-428B-4B61-AA7B-D4A2DEFFB54A}"/>
              </a:ext>
            </a:extLst>
          </p:cNvPr>
          <p:cNvSpPr/>
          <p:nvPr/>
        </p:nvSpPr>
        <p:spPr>
          <a:xfrm>
            <a:off x="2750849" y="1856992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或者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732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F7352-C36F-4EAD-A0CC-B5EC8956B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006DAF-9E04-4822-84F0-F0FF4D7E1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37" y="600891"/>
            <a:ext cx="8255726" cy="6008914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80F917-7B73-46A9-AE74-B2432CA9E76E}"/>
              </a:ext>
            </a:extLst>
          </p:cNvPr>
          <p:cNvSpPr/>
          <p:nvPr/>
        </p:nvSpPr>
        <p:spPr>
          <a:xfrm>
            <a:off x="1581640" y="2026809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dirty="0">
                <a:ln/>
                <a:solidFill>
                  <a:schemeClr val="accent4"/>
                </a:solidFill>
              </a:rPr>
              <a:t>甚至是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240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F3AD2-E96C-4F0F-B190-B81581BF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7ED705-8D44-4509-8963-EEB4CFDDC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67" y="692331"/>
            <a:ext cx="8098970" cy="566928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49B895-37E5-48BA-82B5-032C605549F6}"/>
              </a:ext>
            </a:extLst>
          </p:cNvPr>
          <p:cNvSpPr txBox="1"/>
          <p:nvPr/>
        </p:nvSpPr>
        <p:spPr>
          <a:xfrm>
            <a:off x="838200" y="2233749"/>
            <a:ext cx="2414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不出半个月你都将失去对自己嘴巴的控制权。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33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3E831-8820-4981-BFCC-068B577C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B1223D-55E7-43BE-852D-BC9B97035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8" y="1449977"/>
            <a:ext cx="7262948" cy="4872446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B4DB86-324C-4DA8-B421-A7BF9A72ABDA}"/>
              </a:ext>
            </a:extLst>
          </p:cNvPr>
          <p:cNvSpPr txBox="1"/>
          <p:nvPr/>
        </p:nvSpPr>
        <p:spPr>
          <a:xfrm>
            <a:off x="692332" y="3462291"/>
            <a:ext cx="2965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东北话之所以有这么强的感染力与魔性，跟东北人豪爽幽默的性格是分不开的。</a:t>
            </a:r>
          </a:p>
          <a:p>
            <a:r>
              <a:rPr lang="zh-CN" altLang="en-US" dirty="0"/>
              <a:t>正因为东北话说起来实在太爽，所以只要一天不整两句东北话就</a:t>
            </a:r>
            <a:r>
              <a:rPr lang="en-US" altLang="zh-CN" dirty="0"/>
              <a:t>————————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052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D5A58-D8BC-4216-95E9-FC4E5A56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10A39E2-FBFC-4AAB-A3B3-B7C1C3490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2" y="770709"/>
            <a:ext cx="3738297" cy="478100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2B0D06-C7A4-433C-80A8-D3C910C91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49" y="770710"/>
            <a:ext cx="3448594" cy="47810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C485BA-C754-4637-A5A2-15A12EF6A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64" y="1018904"/>
            <a:ext cx="3544128" cy="45328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1C4941-9244-4482-BD1F-E9EC7152A813}"/>
              </a:ext>
            </a:extLst>
          </p:cNvPr>
          <p:cNvSpPr txBox="1"/>
          <p:nvPr/>
        </p:nvSpPr>
        <p:spPr>
          <a:xfrm>
            <a:off x="1345474" y="5408023"/>
            <a:ext cx="883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东北是一个艺术细菌泛滥的地域，可谓人才辈出。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4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C7812-0A0F-4C4A-AE2E-7BFF8730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45570DB-9F53-472F-8EC9-A6A3719D6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09" y="1027906"/>
            <a:ext cx="5172891" cy="470262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B8726C-10EC-434B-8EFE-F1DBD9CE8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027906"/>
            <a:ext cx="5778136" cy="47026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FE6C80-E48A-4A6E-AE73-6218D3E51415}"/>
              </a:ext>
            </a:extLst>
          </p:cNvPr>
          <p:cNvSpPr txBox="1"/>
          <p:nvPr/>
        </p:nvSpPr>
        <p:spPr>
          <a:xfrm>
            <a:off x="1097280" y="5460274"/>
            <a:ext cx="721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他们都来自东北   当然这些有人可能不认识，还有我们的押韵狂魔鼻祖</a:t>
            </a:r>
            <a:r>
              <a:rPr lang="en-US" altLang="zh-CN" dirty="0"/>
              <a:t>——----__---------__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71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60103-4905-487E-865A-E4067C96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F27769-5BEB-4601-82CC-B0D354D0D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73" y="875211"/>
            <a:ext cx="8974182" cy="5617664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D11018-2C5D-4D36-8ABC-4435F5A46E2B}"/>
              </a:ext>
            </a:extLst>
          </p:cNvPr>
          <p:cNvSpPr/>
          <p:nvPr/>
        </p:nvSpPr>
        <p:spPr>
          <a:xfrm>
            <a:off x="3174975" y="5569545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赵本山你赵大爷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71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81526-47E2-41CA-A2B0-F9BED109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2F59A8-7091-4B22-A071-053FACAF7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82" y="653144"/>
            <a:ext cx="9065623" cy="583973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5752A5-AD5D-41B1-B30E-84A0E872139F}"/>
              </a:ext>
            </a:extLst>
          </p:cNvPr>
          <p:cNvSpPr txBox="1"/>
          <p:nvPr/>
        </p:nvSpPr>
        <p:spPr>
          <a:xfrm>
            <a:off x="1972491" y="5904411"/>
            <a:ext cx="875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提到东北人的形象，大家的印象基本是这样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034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3AA0F-146D-4605-B88D-66FFE90A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A5AAAD1-3606-47DD-A254-F4F2B13BD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0" y="495754"/>
            <a:ext cx="6583680" cy="612775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190B92-0AD1-4503-8777-078D648F8F21}"/>
              </a:ext>
            </a:extLst>
          </p:cNvPr>
          <p:cNvSpPr txBox="1"/>
          <p:nvPr/>
        </p:nvSpPr>
        <p:spPr>
          <a:xfrm>
            <a:off x="666206" y="2468880"/>
            <a:ext cx="3082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提到东北人的形象，大家的印象基本是这样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49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C7307-274A-4632-9525-38A2B1DE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007974-0B97-4FF4-B362-3E650F7B7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63" y="809897"/>
            <a:ext cx="8660674" cy="5682978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87DA697-5B0A-4583-9332-5FF3820B5A7D}"/>
              </a:ext>
            </a:extLst>
          </p:cNvPr>
          <p:cNvSpPr/>
          <p:nvPr/>
        </p:nvSpPr>
        <p:spPr>
          <a:xfrm>
            <a:off x="4448855" y="593467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或者这样</a:t>
            </a:r>
          </a:p>
        </p:txBody>
      </p:sp>
    </p:spTree>
    <p:extLst>
      <p:ext uri="{BB962C8B-B14F-4D97-AF65-F5344CB8AC3E}">
        <p14:creationId xmlns:p14="http://schemas.microsoft.com/office/powerpoint/2010/main" val="232843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37D61-F44E-4075-9750-2DC2D195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9B5D9D-591C-4B40-A4F8-AA97670A5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2" y="1380295"/>
            <a:ext cx="571358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73451-2709-49DA-B7DB-36BD46E78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16" y="522359"/>
            <a:ext cx="5464013" cy="52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39868-59B2-4636-A81C-E768DC18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F12D3F-9614-4483-89EE-F9E9EA572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06" y="927464"/>
            <a:ext cx="8556171" cy="523809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EB81A6-E12A-4A99-AC5C-8E4743D75C2E}"/>
              </a:ext>
            </a:extLst>
          </p:cNvPr>
          <p:cNvSpPr txBox="1"/>
          <p:nvPr/>
        </p:nvSpPr>
        <p:spPr>
          <a:xfrm>
            <a:off x="1867989" y="5669280"/>
            <a:ext cx="915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每当我看到这样的东北人，我就陷入了沉思</a:t>
            </a:r>
          </a:p>
        </p:txBody>
      </p:sp>
    </p:spTree>
    <p:extLst>
      <p:ext uri="{BB962C8B-B14F-4D97-AF65-F5344CB8AC3E}">
        <p14:creationId xmlns:p14="http://schemas.microsoft.com/office/powerpoint/2010/main" val="1488993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7C4A2-EDA3-4B6C-A20F-25294845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68D821-C123-4ED1-B6FE-DA1527AE1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1537684"/>
            <a:ext cx="6622868" cy="453654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4CEC13-2FC3-44FA-A51B-2FDC05CA9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59" y="1690687"/>
            <a:ext cx="4671465" cy="43835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90DEE2-12B6-4098-9CC2-113C0CAA57CA}"/>
              </a:ext>
            </a:extLst>
          </p:cNvPr>
          <p:cNvSpPr txBox="1"/>
          <p:nvPr/>
        </p:nvSpPr>
        <p:spPr>
          <a:xfrm>
            <a:off x="838200" y="365125"/>
            <a:ext cx="1038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东北地大物博，美食当然也数不胜数，东没人并不是一天到晚没完没了的烧烤，毕竟，好吃的东西</a:t>
            </a:r>
          </a:p>
          <a:p>
            <a:r>
              <a:rPr lang="zh-CN" altLang="en-US"/>
              <a:t>还有很多，比如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1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B980F-646C-4FBA-BA90-A3FF123A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20F72E-0F2B-4FD4-99D7-B328A3DF4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9" y="509451"/>
            <a:ext cx="9588137" cy="5983424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3DE8F3-D346-40FF-9134-EA7D62408A36}"/>
              </a:ext>
            </a:extLst>
          </p:cNvPr>
          <p:cNvSpPr txBox="1"/>
          <p:nvPr/>
        </p:nvSpPr>
        <p:spPr>
          <a:xfrm>
            <a:off x="483326" y="1162594"/>
            <a:ext cx="2442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东北乱炖也是一道东北特色名菜，无论是什么食材，东北人东能拿来乱炖一气。</a:t>
            </a:r>
          </a:p>
          <a:p>
            <a:r>
              <a:rPr lang="zh-CN" altLang="en-US"/>
              <a:t>鲁迅曾说过：给东北一个锅，能炖下整个世界。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14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52B2A-386B-40B8-9F32-42C6FF9B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602F6D-7C0E-4D44-948E-2DA5D579C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89" y="574765"/>
            <a:ext cx="9457508" cy="5708469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4EC421-9642-48E0-8F20-5ED2AE09C264}"/>
              </a:ext>
            </a:extLst>
          </p:cNvPr>
          <p:cNvSpPr txBox="1"/>
          <p:nvPr/>
        </p:nvSpPr>
        <p:spPr>
          <a:xfrm>
            <a:off x="7040880" y="1267097"/>
            <a:ext cx="39798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菜都上了不整点小酒就说不过去了，东北人的酒文化也是博大精深，正所谓醉生梦死就是喝，</a:t>
            </a:r>
          </a:p>
          <a:p>
            <a:r>
              <a:rPr lang="zh-CN" altLang="en-US"/>
              <a:t>青春献给小酒桌。 在喝酒这一块儿，东北人就从来没服过谁，内蒙古的朋友请坐下哈，当然</a:t>
            </a:r>
          </a:p>
          <a:p>
            <a:r>
              <a:rPr lang="zh-CN" altLang="en-US"/>
              <a:t>我自己也除外，酒精过敏。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524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660C0-BC7D-4B8B-82D6-2DC7C31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E36CC1-26D6-4346-91FE-E068B9255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54" y="457201"/>
            <a:ext cx="9496697" cy="6152605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4FDF3B-C1F8-438B-AE0F-0C5B42A5173C}"/>
              </a:ext>
            </a:extLst>
          </p:cNvPr>
          <p:cNvSpPr txBox="1"/>
          <p:nvPr/>
        </p:nvSpPr>
        <p:spPr>
          <a:xfrm>
            <a:off x="431074" y="1690688"/>
            <a:ext cx="30958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东北人本就豪爽、大度、好客、养成了东北人有事没事爱喝点小酒的习惯。</a:t>
            </a:r>
          </a:p>
          <a:p>
            <a:r>
              <a:rPr lang="zh-CN" altLang="en-US"/>
              <a:t>头一天白酒如果喝多了，第二天必须要再整几瓶啤酒，东北人管这叫透一透。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398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5573F-8CF6-4B3F-A214-0A91ED74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EBAEC0-DBCD-421D-B578-F163A7A7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62" y="745217"/>
            <a:ext cx="9705703" cy="574765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AFF232-A337-42F9-AC3E-1FA8EFB52552}"/>
              </a:ext>
            </a:extLst>
          </p:cNvPr>
          <p:cNvSpPr txBox="1"/>
          <p:nvPr/>
        </p:nvSpPr>
        <p:spPr>
          <a:xfrm>
            <a:off x="838200" y="1690688"/>
            <a:ext cx="2741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有人问一个东北人到底有多能喝？四瓶么？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494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B0483-DD82-4094-9178-641B12F8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6A6D82-A892-48A3-A985-C8C9AD23F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38" y="496389"/>
            <a:ext cx="9405256" cy="5996485"/>
          </a:xfrm>
        </p:spPr>
      </p:pic>
    </p:spTree>
    <p:extLst>
      <p:ext uri="{BB962C8B-B14F-4D97-AF65-F5344CB8AC3E}">
        <p14:creationId xmlns:p14="http://schemas.microsoft.com/office/powerpoint/2010/main" val="2755138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77D26-7FAC-480C-B4DC-0408209F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B81EB8-6BA5-4483-A907-3A2B860F1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41EDD5-76A0-4E73-AF26-E6A8FAAEA47E}"/>
              </a:ext>
            </a:extLst>
          </p:cNvPr>
          <p:cNvSpPr txBox="1"/>
          <p:nvPr/>
        </p:nvSpPr>
        <p:spPr>
          <a:xfrm>
            <a:off x="9810206" y="1027906"/>
            <a:ext cx="21292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东北人总是给人一种不好惹的感觉，有时候都不敢多看他们一眼，生怕对方突然蹦出那句：你瞅啥</a:t>
            </a:r>
          </a:p>
          <a:p>
            <a:r>
              <a:rPr lang="zh-CN" altLang="en-US"/>
              <a:t>然后自己在情不自禁顺嘴来一句，瞅你咋的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0060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FB505-4B78-4D6E-B3BA-F1BD9B05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D50B67-5D1C-4A36-8135-AFD1F643F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354128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6EE8D-36D5-48B3-8D27-45BD9399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BD92AE-3352-40C5-9E68-9AA0F994B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651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CA3C1-B9E1-4457-97D1-6E7001AD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15705C-E59F-4E65-BFBC-2EEFA2694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" y="75500"/>
            <a:ext cx="12124888" cy="6782499"/>
          </a:xfrm>
        </p:spPr>
      </p:pic>
    </p:spTree>
    <p:extLst>
      <p:ext uri="{BB962C8B-B14F-4D97-AF65-F5344CB8AC3E}">
        <p14:creationId xmlns:p14="http://schemas.microsoft.com/office/powerpoint/2010/main" val="3147585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8CFF4-2845-4F19-86F1-A38B9EE2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99B4AD-1786-463D-8CC8-069D2F8FB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492875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246F9C-D55C-4CB6-BF7D-E4EE8925F6F3}"/>
              </a:ext>
            </a:extLst>
          </p:cNvPr>
          <p:cNvSpPr txBox="1"/>
          <p:nvPr/>
        </p:nvSpPr>
        <p:spPr>
          <a:xfrm>
            <a:off x="627017" y="966651"/>
            <a:ext cx="1763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其实东北人平时看起来大大咧咧，其实心思缜密，对家人、对朋友总是掏心掏肺，对陌生人也都</a:t>
            </a:r>
          </a:p>
          <a:p>
            <a:r>
              <a:rPr lang="zh-CN" altLang="en-US"/>
              <a:t>大多友善谦卑。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447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C1D61-2FBD-4C2A-8A75-F1C58DA7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B4F0EFF-2F85-42F5-9AB5-5ABBE3ED5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54" y="653144"/>
            <a:ext cx="7889965" cy="572153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4DABCD-3DF7-4D10-83B5-62800C93EE6A}"/>
              </a:ext>
            </a:extLst>
          </p:cNvPr>
          <p:cNvSpPr txBox="1"/>
          <p:nvPr/>
        </p:nvSpPr>
        <p:spPr>
          <a:xfrm>
            <a:off x="8934994" y="2677886"/>
            <a:ext cx="2756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如果你找个东北爷们做男朋友，东北老爷们看似强势不讲理，在家里其实非常尊重人，他们也很</a:t>
            </a:r>
          </a:p>
          <a:p>
            <a:r>
              <a:rPr lang="zh-CN" altLang="en-US"/>
              <a:t>会疼人，都说东北老爷们喜欢打老婆，但东北人的老婆也是东北人，我们也很害怕。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915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97295-9A6B-4DFF-BE50-E202149D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79DE9D-F1B2-413D-9F52-9E0A7F79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06" y="757646"/>
            <a:ext cx="9026434" cy="534270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5037B0-C8E7-4658-BD15-586F094D9BED}"/>
              </a:ext>
            </a:extLst>
          </p:cNvPr>
          <p:cNvSpPr txBox="1"/>
          <p:nvPr/>
        </p:nvSpPr>
        <p:spPr>
          <a:xfrm>
            <a:off x="8503920" y="1515291"/>
            <a:ext cx="3592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东北姑娘都很会照顾人，他们总能把你的生活安排的明明白白，东北姑娘脾气来的快去的也快，</a:t>
            </a:r>
          </a:p>
          <a:p>
            <a:r>
              <a:rPr lang="zh-CN" altLang="en-US"/>
              <a:t>刀子嘴豆腐心，吵架离家出走，回来时还能顺手买个菜的那种。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473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86CEC-BF28-481F-A810-C7A3BD58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D20E5B-F9B1-4561-BF83-76B2F2DF5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574766"/>
            <a:ext cx="8778240" cy="5551714"/>
          </a:xfrm>
        </p:spPr>
      </p:pic>
    </p:spTree>
    <p:extLst>
      <p:ext uri="{BB962C8B-B14F-4D97-AF65-F5344CB8AC3E}">
        <p14:creationId xmlns:p14="http://schemas.microsoft.com/office/powerpoint/2010/main" val="1636730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ED577-F05F-4B89-9BB0-D24B0D18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E702AC-062D-41EB-AC8E-FBFFD0E49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06" y="633549"/>
            <a:ext cx="8516983" cy="5590902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4C3EC3-17F3-424D-83E0-3CD71AB63F29}"/>
              </a:ext>
            </a:extLst>
          </p:cNvPr>
          <p:cNvSpPr txBox="1"/>
          <p:nvPr/>
        </p:nvSpPr>
        <p:spPr>
          <a:xfrm>
            <a:off x="339634" y="1690688"/>
            <a:ext cx="22337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跟东北人做朋友是什么感觉，如果你的朋友有个东北人，那你每天都像在看脱口秀，</a:t>
            </a:r>
          </a:p>
          <a:p>
            <a:r>
              <a:rPr lang="zh-CN" altLang="en-US"/>
              <a:t>他们脑洞奇大，加上大碴子味的东北话加持，总是骚话连篇，逗的身边人不能自己，而他们自己却</a:t>
            </a:r>
          </a:p>
          <a:p>
            <a:r>
              <a:rPr lang="zh-CN" altLang="en-US"/>
              <a:t>不明觉厉。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066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B626D-6B1D-4F7C-9CA2-856A142C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D2CB14-1A4F-4481-A6E0-15FFA4EC1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1" y="443502"/>
            <a:ext cx="9666515" cy="612775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C68732-3E73-4045-B7B5-BA3038DC4DB2}"/>
              </a:ext>
            </a:extLst>
          </p:cNvPr>
          <p:cNvSpPr txBox="1"/>
          <p:nvPr/>
        </p:nvSpPr>
        <p:spPr>
          <a:xfrm>
            <a:off x="9157063" y="1175657"/>
            <a:ext cx="2730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如果你是女生，而你身边正好有个东北姑娘，那你连男朋友都不需要了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323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CF6E3-148B-49C3-908E-2FF8D1DF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CF1644-A3B8-4FE3-B098-C5CC87D94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581297"/>
            <a:ext cx="9013371" cy="5695405"/>
          </a:xfrm>
        </p:spPr>
      </p:pic>
    </p:spTree>
    <p:extLst>
      <p:ext uri="{BB962C8B-B14F-4D97-AF65-F5344CB8AC3E}">
        <p14:creationId xmlns:p14="http://schemas.microsoft.com/office/powerpoint/2010/main" val="3753784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02851-4467-46EA-A154-7C21B192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E434D9-2C80-47B9-ADAD-FDDD8D9DE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49" y="640080"/>
            <a:ext cx="8961120" cy="5577840"/>
          </a:xfrm>
        </p:spPr>
      </p:pic>
    </p:spTree>
    <p:extLst>
      <p:ext uri="{BB962C8B-B14F-4D97-AF65-F5344CB8AC3E}">
        <p14:creationId xmlns:p14="http://schemas.microsoft.com/office/powerpoint/2010/main" val="2305791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56CCA-023F-4E0B-A037-D63B2B1C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556AC5-50AC-4616-ABE0-1BC3B35D5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5" y="659357"/>
            <a:ext cx="9888581" cy="5539286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855AF3-FC05-4971-A56C-B5617C03468E}"/>
              </a:ext>
            </a:extLst>
          </p:cNvPr>
          <p:cNvSpPr txBox="1"/>
          <p:nvPr/>
        </p:nvSpPr>
        <p:spPr>
          <a:xfrm>
            <a:off x="1528354" y="5631878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总之  当你真正的了解了东北人  你会发现他们其实都很好，是做知心好友的不二人选</a:t>
            </a:r>
            <a:r>
              <a:rPr lang="en-US" altLang="zh-CN" dirty="0"/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320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EABD127-0F3A-4F6D-BB73-1ECEE62DC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6361068-8D27-4BBE-84E9-87EF1B4A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070520"/>
            <a:ext cx="10515600" cy="1325563"/>
          </a:xfrm>
        </p:spPr>
        <p:txBody>
          <a:bodyPr/>
          <a:lstStyle/>
          <a:p>
            <a:r>
              <a:rPr lang="zh-CN" altLang="en-US" dirty="0"/>
              <a:t>谢谢大家观看</a:t>
            </a:r>
          </a:p>
        </p:txBody>
      </p:sp>
    </p:spTree>
    <p:extLst>
      <p:ext uri="{BB962C8B-B14F-4D97-AF65-F5344CB8AC3E}">
        <p14:creationId xmlns:p14="http://schemas.microsoft.com/office/powerpoint/2010/main" val="2148670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18D6A-5477-43EA-981E-D845AEDE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2CE7C7-C1D5-48BC-BDF5-BC0D220AE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36" y="897621"/>
            <a:ext cx="6023294" cy="4599833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1357BB-63C5-45DA-8AC3-B1D040DFF772}"/>
              </a:ext>
            </a:extLst>
          </p:cNvPr>
          <p:cNvSpPr txBox="1"/>
          <p:nvPr/>
        </p:nvSpPr>
        <p:spPr>
          <a:xfrm>
            <a:off x="1162594" y="5995851"/>
            <a:ext cx="1019120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</a:t>
            </a:r>
            <a:r>
              <a:rPr lang="en-US" altLang="zh-CN" dirty="0"/>
              <a:t>2010</a:t>
            </a:r>
            <a:r>
              <a:rPr lang="zh-CN" altLang="en-US" dirty="0"/>
              <a:t>年全国第六次人口普查数据  东北地区人口约一亿两千两百一十九万一千七百九十二人</a:t>
            </a:r>
          </a:p>
        </p:txBody>
      </p:sp>
    </p:spTree>
    <p:extLst>
      <p:ext uri="{BB962C8B-B14F-4D97-AF65-F5344CB8AC3E}">
        <p14:creationId xmlns:p14="http://schemas.microsoft.com/office/powerpoint/2010/main" val="49648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7B3FD-F7EF-4DD4-8BF6-C74B2D62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5C1259-4431-427C-A820-71564E3CA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1058091"/>
            <a:ext cx="5669280" cy="506839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0DE041-9499-44E0-85BE-C92D9F29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46" y="1058091"/>
            <a:ext cx="5566954" cy="50683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53BA78-EE36-4C71-947B-08815BC7E74B}"/>
              </a:ext>
            </a:extLst>
          </p:cNvPr>
          <p:cNvSpPr txBox="1"/>
          <p:nvPr/>
        </p:nvSpPr>
        <p:spPr>
          <a:xfrm>
            <a:off x="838200" y="5769705"/>
            <a:ext cx="1042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因为独特的文化风俗熏陶，东北人总能在人群中被准确的分辨出来。</a:t>
            </a:r>
          </a:p>
          <a:p>
            <a:r>
              <a:rPr lang="zh-CN" altLang="en-US"/>
              <a:t>俗话说未见其人先闻其声的关键就是口音。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973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6573D-BD2D-472F-A49E-AB87ECAA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C967B9-EC90-4108-895D-EE2F47BE8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34" y="653143"/>
            <a:ext cx="8151223" cy="5055326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5BAB33-D805-4766-A5D2-57BB94C4A05D}"/>
              </a:ext>
            </a:extLst>
          </p:cNvPr>
          <p:cNvSpPr txBox="1"/>
          <p:nvPr/>
        </p:nvSpPr>
        <p:spPr>
          <a:xfrm>
            <a:off x="838199" y="5627155"/>
            <a:ext cx="1035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就算你不认识东北人，但你也肯定可以随口甩出那么几句东北话。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638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3D407-9609-41B1-A1D5-454E7F3B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88DACC-E895-4188-A52A-6A78FED55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8F5467-12B7-48CF-9CA3-689EE3E7B6E1}"/>
              </a:ext>
            </a:extLst>
          </p:cNvPr>
          <p:cNvSpPr txBox="1"/>
          <p:nvPr/>
        </p:nvSpPr>
        <p:spPr>
          <a:xfrm>
            <a:off x="169817" y="574766"/>
            <a:ext cx="2037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有人这样形容东北话，东北话就像一群霸道不讲理的大汉，总是能潜移默化的闯进你的大脑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2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AA933-D8FB-4A0F-A750-1569619D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38270C-2B76-4F26-B814-363A9A74D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6"/>
            <a:ext cx="12192000" cy="6492874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775CCF-2A60-4A16-84AF-DC9BAD3691BE}"/>
              </a:ext>
            </a:extLst>
          </p:cNvPr>
          <p:cNvSpPr txBox="1"/>
          <p:nvPr/>
        </p:nvSpPr>
        <p:spPr>
          <a:xfrm>
            <a:off x="365760" y="1319349"/>
            <a:ext cx="2521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并将本来居住在那里的词汇原住民赶出去，从而霸占你的语言中枢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13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EAAEE-D20E-4BA8-9F65-023BEB9E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443B0C-0C6D-4F55-8F83-4756658B3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849416"/>
            <a:ext cx="7576457" cy="5486069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F8975B-A7C7-4D1A-8DFB-1EC4B2F69643}"/>
              </a:ext>
            </a:extLst>
          </p:cNvPr>
          <p:cNvSpPr txBox="1"/>
          <p:nvPr/>
        </p:nvSpPr>
        <p:spPr>
          <a:xfrm>
            <a:off x="613954" y="1828800"/>
            <a:ext cx="338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如果你的身边有一个东北朋友，那么不管你原本说的是：普通话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82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750</Words>
  <Application>Microsoft Office PowerPoint</Application>
  <PresentationFormat>宽屏</PresentationFormat>
  <Paragraphs>45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等线</vt:lpstr>
      <vt:lpstr>等线 Light</vt:lpstr>
      <vt:lpstr>Arial</vt:lpstr>
      <vt:lpstr>Office 主题​​</vt:lpstr>
      <vt:lpstr>黑龙江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黑龙江</dc:title>
  <dc:creator>胥 永杰</dc:creator>
  <cp:lastModifiedBy>胥 永杰</cp:lastModifiedBy>
  <cp:revision>10</cp:revision>
  <dcterms:created xsi:type="dcterms:W3CDTF">2019-09-17T07:45:33Z</dcterms:created>
  <dcterms:modified xsi:type="dcterms:W3CDTF">2019-09-18T14:58:25Z</dcterms:modified>
</cp:coreProperties>
</file>